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2FD3E-1CF1-4371-9749-33AC64633471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C1002-2DB6-45CC-B370-B7329F628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479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2FD3E-1CF1-4371-9749-33AC64633471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C1002-2DB6-45CC-B370-B7329F628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614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2FD3E-1CF1-4371-9749-33AC64633471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C1002-2DB6-45CC-B370-B7329F628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546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2FD3E-1CF1-4371-9749-33AC64633471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C1002-2DB6-45CC-B370-B7329F628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796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2FD3E-1CF1-4371-9749-33AC64633471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C1002-2DB6-45CC-B370-B7329F628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507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2FD3E-1CF1-4371-9749-33AC64633471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C1002-2DB6-45CC-B370-B7329F628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432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2FD3E-1CF1-4371-9749-33AC64633471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C1002-2DB6-45CC-B370-B7329F628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2FD3E-1CF1-4371-9749-33AC64633471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C1002-2DB6-45CC-B370-B7329F628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213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2FD3E-1CF1-4371-9749-33AC64633471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C1002-2DB6-45CC-B370-B7329F628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955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2FD3E-1CF1-4371-9749-33AC64633471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C1002-2DB6-45CC-B370-B7329F628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737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2FD3E-1CF1-4371-9749-33AC64633471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C1002-2DB6-45CC-B370-B7329F628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74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2FD3E-1CF1-4371-9749-33AC64633471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C1002-2DB6-45CC-B370-B7329F628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22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7" r="1833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19200" y="1524000"/>
            <a:ext cx="6553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smtClean="0">
                <a:latin typeface="Broadway" pitchFamily="82" charset="0"/>
              </a:rPr>
              <a:t>Au cinéma</a:t>
            </a:r>
            <a:endParaRPr lang="fr-FR" sz="8000"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789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253" y="1981200"/>
            <a:ext cx="4927390" cy="3267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19200" y="152400"/>
            <a:ext cx="6553200" cy="1323439"/>
          </a:xfrm>
          <a:prstGeom prst="rect">
            <a:avLst/>
          </a:prstGeom>
          <a:solidFill>
            <a:schemeClr val="tx1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Au cinéma</a:t>
            </a:r>
            <a:endParaRPr lang="fr-FR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itchFamily="8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6251">
            <a:off x="260089" y="4438043"/>
            <a:ext cx="2025997" cy="21050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2411343"/>
            <a:ext cx="3505200" cy="707886"/>
          </a:xfrm>
          <a:prstGeom prst="rect">
            <a:avLst/>
          </a:prstGeom>
          <a:solidFill>
            <a:schemeClr val="tx1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Le guichet</a:t>
            </a:r>
            <a:endParaRPr lang="fr-F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18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152400"/>
            <a:ext cx="6553200" cy="1323439"/>
          </a:xfrm>
          <a:prstGeom prst="rect">
            <a:avLst/>
          </a:prstGeom>
          <a:solidFill>
            <a:schemeClr val="tx1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Au cinéma</a:t>
            </a:r>
            <a:endParaRPr lang="fr-FR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itchFamily="8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6251">
            <a:off x="260089" y="4438043"/>
            <a:ext cx="2025997" cy="21050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4347" y="1905000"/>
            <a:ext cx="4800600" cy="1938992"/>
          </a:xfrm>
          <a:prstGeom prst="rect">
            <a:avLst/>
          </a:prstGeom>
          <a:solidFill>
            <a:schemeClr val="tx1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Un billet/un ticket/une place de cinéma</a:t>
            </a:r>
            <a:endParaRPr lang="fr-F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itchFamily="82" charset="0"/>
            </a:endParaRPr>
          </a:p>
        </p:txBody>
      </p:sp>
      <p:pic>
        <p:nvPicPr>
          <p:cNvPr id="3074" name="Picture 2" descr="http://t3.gstatic.com/images?q=tbn:ANd9GcQtZY9AmWx35znec2yX6kVlOLof8Zf0nypiYvvNbVznTGxwWpR2R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079145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data:image/jpeg;base64,/9j/4AAQSkZJRgABAQAAAQABAAD/2wCEAAkGBhQSERQUExQWFRUWFxcVFRUXGBcXHBgcFxcXHBgXHB0dHCYeHRwkGRcWIC8gIycpLCwsHB4xNTAqNScrLCkBCQoKDgwOFw8PFykcFBg1KSkpKSkpKSkpKSksKSkpNSkpKSkpKSkpKSkpKSkpKSkpKSkpKSkpKSkpKSkpKSkpKf/AABEIALcBEwMBIgACEQEDEQH/xAAbAAACAwEBAQAAAAAAAAAAAAAABQEDBAYCB//EAEIQAAIBAgQCBwMKBQMEAwEAAAECEQADBBIhMQVBEyIyUWFx8FKBkQYVIzNCcpKhseIUFsHR4YKy8UNiotIkU3M0/8QAGQEBAQEBAQEAAAAAAAAAAAAAAAECAwQF/8QAIREBAAMAAgIDAAMAAAAAAAAAAAECERITMVEDFCEEMmH/2gAMAwEAAhEDEQA/APuNRNebjQCe4TWDD8RLKDAE/wB4p5DGaJpD/MDeyvxNVN8qonqrpM9rlW+uw6OaJrmx8q/AeXWO+1en+VBG6jT73rxp12HRTRNc4PlTJjKJP3vL9f0NW/zA3sj4mp12D6aJpD/MDeyPiarufKjKdQvfu3fH61euw6KaJrnf5oPsj/y9d/lFQflV4L8Wp12HRzRNc8/ymI3Vd43O49GvH81b6DTftd8fqaddh0k0TSAfKFvZHxNSflC3sr8T76nCwfTRNc2vyrnYL/5UfzYO5YO2reudXrsOkmia50fKcyBlGv3hXs/KFh9kfE1OuwfzRNc2PlV4L8TzMCrE+UbESFH51euw6CaJpD/MDeyPiaP5gb2R8TU4WD6aJrn3+UZA1VdwNzudqj+ZTBOUQNTqeYBH5GnCw6GaJrmz8rIMQvxPL1+lem+VETKjTftaVeuw6KaJrnP5p30XTfU1LfKgjdRET9rbT+9Ouw6KaJrnT8qNDouhg6toaF+VEmAFPL7Uab6067DopqaQr8oGnVR8TTjC4gOsiszEx5F1FFFQV3uyfI0mwH1a+uZpze7J8jSbAfVr65mrVm3hzOLv3OkC246qh2GnWBaAoJ7OxM1SqML1zMym2ozlcmvWz855R76tv4kJe13a2oUDdiHbQd569F1Je+BrNpQPeLgrt+vBztrHg8S3R3ZCtctgMIERmScuu8EannFe+LYgqisCA2XOxI3AVRAHIksB+W1VYBkFq6Q0r0SSxI7RVmaeU9daniBXLaZj1eiaO5mCIVXbwkR3Cmyuzq9rv0ylYCyilY1JuAspB5Ad3nTaaRZQLqBo6UNaC9+TJ1o8JDa08qxrF7TGfqa8XLCsZImvYqa1r2fxpmafpG964ouSVzFc6iAejm4Fg6mT19/A+dMMJg4XrlXMmCFgRyESRuDSuy9ol2yiDbJvqvJukG+u/aPupjwgLkYJHRh2yRtGm3hJNZiXoxrayp3AO+/iZNeThV7v1q2itgAoNFFRSrB2GZ2JZCga4vR5RMAlQZmfypicMp+yPU/3NLrAt/xHUAD/AEnS9/2SCd9zBB8TTWkSmK1w6gzAkc/XhpVhFFFUZMZhuocgGY6AnUCTqxBOsSTWIYi62RFuIh+klioIbK4AiTAHW/5rdxJwLZzAFSVDTtlLAEnyFKLq2eh6wEDpugbkIPVC+J0jyrMyOhHjvRUJMCd41841qaqvL2wdxNeRh17tO7caVZRVGfE5bdtmyjqhjHny99LCLhi3mXPnylykgjoy4GUn3Uw4uPoLn3TSxStq517hIF7V7hnexzNZmUx7GIlGaADktH3s7Bu7eNq32RnRtpDXFUkTEMQuh32HnSoGFCHRnt2Qo74uMTGkmAZP9qZcNxSSyZhn6S6cs6x0jHbyqaPPCLLFCbhVpYwAuWMpZff5+6tgwy936iqeF/Vj7z/72rXWlAFdRwxQEEVzArp+FsCgiuXyJLZRRRXJFd7snyNJsB9Wvr7Rpze7J8jSbAfVr6+0atUsTG2CQSASNQSAYnu7qkLz59/lt65VNZ+IXmW07IJYKSNJ2Hur0Y5fXosWwoBGVQDqRAAO3LnQ2HUgAqpA2BAIHkPW9K7Zc21+kOYsMwLqh7LaA9aJ0Pu5UX8WcisjNogYgsJ1aJIjr6giAR+dTYOihqbImYEjYwJ+O9e68G8JKyCwGbLzjypHZx1zI5JJzLbYaqWXO5Vo5DnAPcNd4un16ej+isnC3Yp1zJDMs7zB7+cbT4VsFV1pSKRkKxZUToNdzA18+/evSIFEAADuEAflpSJcW/RZg7EtazHUaN0iKIMadVm+FaMQXAtrmYEm5P0g5KIGbLtziKmw0bUUnTFMShzEGMP1dBm6TtSDrOp58qtwl9nKKWOou5oidHCg7aRqKcgzorHwok2lLMzE6ksZ5kafCtlaV5FoSWgSdzAk+/4V6ooqAoooqiGUEQRIO4NeTh1IAyrA2ECB5Dlzr3RUBRRRVBRRUMdNN6AYA6GCD3615eyrbqp56gH30lwt+41pma4VciYJVQOsNRuRGq+8b71e145IDMGzOINwa5RrD5IIAI5CfCs6hobQkGBI2MDTy7thtXlcOoOYKobmQAD461XhcUClvMRmdQQNiTlBOlLRjbguOdxF4BSRvbEqQBqBoup5sfCWwHKqBtoPDT1rNTS7g91jnDEmMhBJBPWXYkaToDA9rmNaY1YnVHo103CGm2NIrmq6fhc9GJrl8iS2UUUVyRXe7J8jSbAfVr6+0ac3uyfI0mwH1a+uZq1SSiis97FwwUKWMBjEaCYnXfY6DurRXpbVDCJGXIuXmuVYnyiDUXsMCBCrK9iQOrttppsNvCsy8WBDErBGXSVM5mygEgkKZ0IO1Rf4yEWSpmWDLI6uQwfA6kAAbzU/EWDDuGJkExEwAYkQJjzr1hsLGYFVhjtC690wIPLlVn8UM6rqcylg3KBH/t+deLGNzPlKkaEgmNQGjbcSdpGvxq6Y0W7YAhQAByA0HuFesvruqzC9tfOm/RDuHwFZtbEmcc+MGgBARYbfqgA+emvvqDgEiDbSJmMixJ0mI3iuh6Mdw+FZuI4xLKh3GmZF5aZ2Cg/E1nmnIrOGBYEqCw0BgEjw2kb0W8MASVUAncganzPvrXa4srqjImYPcNoGVEQWGby6pNWW+KobhtxDZzbOg5IWzfd6pHgaczkwrbgaCAO7SKmK1fOg6MsbcHpOiCkpqQ2WZ7IEzqe6pv48r0Y6Ak3JGUlBlaGJBk9ynUb07DkyFTRlrUvFQ1x1CDqFgxz256qgk5JzRqNaq+fFCFmtZTFogFreovGFbN2RzmdqczkqC0RTbB3M6BsoE9zK48DKyDWW5xAC7k6PQNbQv1YDXIy6bncSaczkx5TRlNbOGcTF4mEAAnXOjHeBKgys6nUVqv3lRkBEl2yjQaHKW/RSKczkUxU5D3VtxuPW2YyZoXO5EDKpMT46zoK2lRHKN9hTmciSKMta7fEwUDm0QrFMhOXrC4wUHw3Bg6wass45WfIF1m4J0/6RQHy7Y8qczkTXsIcxyqvWHWEAFtdSdNdJGvfVAwL5cpVCokgQsSToYyxzP599dC2KPTi30cyM2eUAjQExvoW2rOeNoEVwhOa2LgHVG9xUC+ct+Rq8/wDE0sGGuaMQNOydNNgYMaGPKpw+GYMWYLqDqAJPZ3MSdjTC9xsKADbhi72yrPbUAoAT1icpkEehTS2gIEqAY20Md+o0+FTmaR2sOF0VQPAAD9K9ZTTzIO4fAUdGO4U5ryJFU8tfKuk4TbIQTWK8hynJE0w4cerHMb1i06u610UUVgV3uyfI0mwH1a+uZpze7J8jSbAfVr65mrVLeHL3cLd6TOrQCApAgmASRBjvJ5c6uZbh5gd+o+I07vOvONxrIwhAVAzOSSIBMaaanfTyqMPirrXGGROjDOuYMc3VMbRGprvEvD3fIzJw26M0spLKF1XSFntCdTrqar+ZHAEFQRn1I06460DkZ0Hvp1U1WfsXL7WEcXEaRlVSsaHeOY5aD868YfCXlnrjUydIOvjPkI7vzZUVdPsXRw/PnXOe6Nt/LlpXQUmwnbXzp1XK8/r0/Febxso9evWtZ8dgxcAB2DKxBEghSCQfA7VibjcIrFRql9zv/wBFgAB5/wDFTgeKuzIly2qObjW3AJIEWukBHfpA1jnWHV7XhEBArQEutdjL3luqNdIDHXwoHBl6Vbs9ZblxxpyuLBXfadZ8KzJx243RFbYYFVe7BJKB3KrlEanRjHcKcXrmVWbuBPwBNBgXhjC2V6QSbjXJydU5ySUZS3WGp5idK92OGZVsjMT0RLbRMqyxE6AZtN9gO+sFvjt7oyTaQXJtZFznKRe2JaJEEEHTlXo8YvsLYt2rZuEXC6sxUKbbhCAYM6mg12+GsrXIdcrs7EZNRmAEBs3IgcqoT5OhVy22C/UnsAgtZjUgESWA1EzVo4ncN/J0YNsFVZwSSHZc0RHZ2GbxE1ls8bvdCb1y3bVMqMuVySQzDcR7LfHSgcYa2wUBiGPeFyj4Sf11rG/CybpfP1Wa25TLrNqMvWzbSqmI5Gs+N4xdCk2raOBd6LrMy7hMp273g+XOrFx99r2RbdvKvR9I2cyC6hmyiNYnT3UF3DOHtaGXOrLrHUytqZEtmM6Hu5/GzHYQvkKsFZGzglcw7LLEZh7XfXvH4ro7TvAORWaCYBgTE92lYRxS6gQ30toHuJbGVy2jA9bUD7QHhGs6UBi+BC6SbhVmKKgbIOqQxbMoJMHXampGkGs3D8X0ltXIAmdNeTEf0rLax15rzqttOiRihbO2eQoO0RuQN+dBK8JYWhbNycuTIcoEdGwKyJ6x0g6j3VA4QylWW4A46QsSmYE3SpaBmGWCg0naqbfygJRmCgwlvST9bcYr0fuMTzE7a1pwnEHLIjoFYi5nAJIBtso6sjUHNM6UGj+G+lW5OqoUjzIM76bbeNLx8nxkyF5GRbadUaIrh4OvWJygTpttWh+KEOVyjS9btbn/AKiqxPuLHSqsFxS5cznowBlZ7LSYcBiozGOqT1TpyOlAHgkZejZVCvcZVKBgBdiVjMNAZIPu5UztggCTJjfbz05Utw3FmKW2ZFBey90gEkAqFgbcw3/Ne7PEbjXba5Fyta6UtJkHqjLEbSwoGVHr161pEnGMRkus1q0CrrbUB2MsXVTOmg6wprgXuFPplVWk6KSwjlrFBZfBymDB5HurVwm2AveeZrHirQZSCYHfTDhrgrpsNKSsNdFFFZaV3uyfI0mwH1a+uZpze7J8jSbAfVr65mrVm3hyXGYM6tNtVcCeq0uBlYfa1XY94r3btKt+UZmztdDKWJAIMkgfegHzrXiMCjlWZZZNV38xz1EjnWS1hyLhuZIcgAt1jzE6T4Durvj50xPjJMqKzl3HKd+X9J9a16tu5MFY1H6mfXiK1jnwt6X+v1/tRWVrz6wvMx5cvfoa92rjE6ggQOR3k1MOFvTXhT1186dzSXCDrr506rnfy93wRlf1yV0yt1B/0LWJDaRGe6GUnbdAW05d1MM4/iwwIjp9/LCa/rTf+ETr9UfSdv8A7url1/06VjbgdgWuh6P6Oc2WW375mfUbVh2KcJdyJadTla3atZxoRct3XML4EESD5jvrosZ9Xc+4/wDtNZ8Twu27W3KAtb7G/V5gQDBA7jMVrKSsHmCD79DTBzNrBXRYRmuIbjPhlRgphVWMoK84lj76MFg+kbDhndWCXmYo2Ql+mXMDG4mdNeVdFcwy5FWNEKlRroV7Pw9TWO/wGzdAzpMFiOs47Zluyw3OtMFLXsuJzKYDXBZuIcpzMbYZHGuhAIB5kDwFYcHgwmBU5nbP/DlgzFgPpLchR9ka8jFPPmq10ou5BnC5Q0naI2mNtJiaow3yesW5y24zZZ6znssGG7GNQDp3UwKsDaZcOVbdcWq9/Ze2Bz9kCt+HwYbF3nzOCvRgKGIUzaHaXY78+6tzYRNsu7i4dT2pBnf/ALRWfFcHtNdW6Um4CpDS269kwDH5Uwe+O/8A817/APN/9prBjuFgW7VpWds1x4LuXMmzdjUnYGKdXrIdSrCVYQR3g7jvrLg+C2bUZEiGzjrMdcpWdSeRNBV8nCf4W0W7UGfPMZ/Oaq4bgx09+7nf6xly5zkjKmuWYkRvTSxYVFCqIA2Hn51kPBLPSm9k+kJnNmfmI2zRt4UwJcNfJtPmETftXxpHUuXly/DKfQps15WxNogzCX1PgQ1mR4+7errvDrWUqUlSgtkSdVGy77a+dVYjgFi4iI6SqAhBmYRMTJBBOw3mmDHcP0zDSTirHMcrKHv7gT7q98Iv6lVP0dy2b9tTE25Y51kcszAjugimI4ZbFwXAvXVcgaTtyETG3Pfxrxa4NZXpMqAdLOfU6zO2umrHaKYEmIv9Hh8O/fYe0NPtPbXIuk6krAprat5b9te7DsPg9of099abXDraoiBeqhBQEkwVMgyTO/fXm7gk6QXY+kC5Q0nbXSJj3xNMCrGW81m+JInFASDBE3rWoM7+NO8JhxbQKGZo+0xLMdZ1J8/dVV3htt0ZGWVc5mEkS0gzIMjUDaveBwCWVyW1yrJMSTqfvEmgMZlyHNtp/immAHUGkUtxV0KpJEjupjw8nLr7qkrDVRRRUaV3uyfI0mwH1a+vtGnN7snyNJsB9Wvr7Rq1Sznb11zcyoVEKHMgnNLER4aAmRO4qzCXy2aeTuo5aKxAqbuEViGI1Ajc7bwQNCJ11mot4NVYsJkkk9Zok7nLOWfdXo15/tR6X0VFFXT7cepTWBsS/S5NMrZgDl0BCyOtOrSNQQI110rdVH8CmYtGpmdTzEExMAkcwO+pJ9uPUjgmLNxgxIgECB3rufAHl4RXTUhwWHVbiwI7K/hBC/Cn9c7eXSvyc42EVS41q+qXBmYrMNIZYgVO58KMpLUAEHaqodIHnWPiWLKWiw5ZRsTqzKswNTEzA3itjAmNK8YjDBtCJEgx90hh8CAaDJwvGG4rSZyuyZspXNEEHKdRoa94fEk3riclFuP9QefzUVotYcJmgdpix8SY1+A8qrPD0Z85DBtNQ7rOWcsgNBiTvQLsBxQ3L2X7LG6AMrDL0bBZzbNm1MDbTetvEb7LlCkAs62wxExM6xOugOk7kVZh8CqlYXs54Oumcy/xNesThQ4IYSJB3I1BBBBGoIMbUC3HY27b0zISltrr6TmhoyjXq6A698DlXu5xJsx2+ue37ltFh75G9aX4NbYDMvZBAGZhIJBIOvWkiTmnv85HDVzl8nWMmZaJIgkCcoJGkgT40CvA8XutaJkGehCt0bKFa4YYZSetAMzMfCrbfEn1BILKmIJMQCbTKFMToDOtMjglNvo8sroIkjRYiDuNhrvpVR4PbYKpUwM32nBOYy2YzLSd5JoPPD8S1xmDRobcf6rSMfzZvcKq4JirlxAzkwQCB0eXf2WzGR7uYrUeHKLpuAEMSDo7gaKAJUHLsANo2owvDVtHqBoiACzkAbwATAoLxuINSdTUgGdqm0u9UefCoZNRXtlIM1AUzrUFtFTRWUU4onKcok6b0zwI6opbiCcpy7+NMeHpCDyqStWmiiio0rvdk+RpNgPq19czTm92T5Gk2A+rX1zNaqzbw5TGOTfCdObYyqQoydYlmEa67AbU0pVxa8gKqQBcbL0baTOcaDymd9ZpoWFdofLsKmoDUVWBSI4twrjpgdbeZwVItlrmVkGkaAc9fLk8Y6evdSPDYu2Q7lVyhE6VQIAfMcxI7xvzJjSd6zLrQ84MIydfpZJhzGo92hroa5n5PmQpXsl3K8urmMe6ulrNnr+H+o9evWlFTUVl2EURRU0Hi4+UE9wJ+GtIExN23aS5cu9W41hyxKgIHYZ02jIFK6kzv731+3mVh3gj4gj+tc+mOW9YsqFlVfDI5OozBgHSPDT46TUEXeIXLit0dw9U4m7mXKZWywCpseq2bceG9WWsVcN/P0rdGbotdFpENYDhhpM5j8KX4nhyvnUggImNZQpKxluLA6p28Nq0YbDAXlumZ6XozqY1wq5TGwMyJideVFbb+Mf+CS50hVmW1NwwIzsgLGRGkztFV3FuFLSW8UzG4zkXuoZyqSLcqMu/6GsicXsvgggYE21sdKIPVAdA08jz58jV/EuJYdrKwV6A51DKpGW4oBTLEEGZ1HjO9ND62GyjNoYEgGRMagaaifCk9i/ce4fpGCXemRBoRbNo5Q66ak6nU04wpY20LiGKrmG2sCe/8q5vB2ls3Bf60/8AzGYFiRCMToJgaDkKaPf8Vdsglrr3VGIW3LZQSqoelGgGgM+9SKLnELpRWDsOjRrzxHXHTOoQ6aDKjaipwl63es2Ettm+ky3DDDrPauljrE6kmlp4cGsAsWJt4YRDESenujUTrMbHvpoetjHU6sSBexAI71tpcIXb/sHP3ms2Dv3lyq91nLPh2kgDS6rZk0G2ZT47V7bCO2IvW40XprqtyJv2wigDkcy3D76y2cejr0wP0dtsKHMHq5A2f8JuKKaJxOJvEFlvMvRrfuEdWG6O+VCmV2yiJFdKEJ5/rXJ4rC50DkHS1dvqJIkHEZ4InUFOR01rr1M7bcqujz0Z76Ftkc691NNQUUVFQVYu0WWBpt4U0wZGUR3UsxFoMpB0phw64CgIqSsNVFFFRpXe7J8jSbAfVr6+0ac3uyfI0mwH1a+vtGrVJIb2EDEEzIj8p8DO9ef4ATMn8vX/AAPKs+LcdKAzFRkBSDEtmM/eMZdNRqdKh7cXbxXNIt5lEsRmIubAmOQ0r0az009NeH4auYCTqQOWk6aaef8AkU2s8HVVAltO+P7evzrmsJiVyxJADWpuG4xUljuWBlB1dQIiRtWzE3X/AIe22adLgRQ+Ulw5yMh3uKBoFO4IPli0sT8VPRze4OrCMzfl/bwqlfk4ntPpMdnnoeXdpVNx3GLUTmJbYN2U6Mypt/f1z+IHhWvhN6WvjPmy3mG4MdVNPAAyPce6s8pTqp6e14cFKkE6EbxW2qsR9n7wq2prcRERkCpooqAqKKmqCoqaKiooqaiiCKKKmiooqaKCKKKmgKiKmooCipooCoqaKqIqaKioPF66FUk7Vs4Upya6TqBWDF3IHZmdPKm2EUhBPdUlqF1FFFRpXe7J8jSbAfVr6+0ac3uyfI0mwH1a+uZq1SSc/wDHr4VNKeNoAUYhi2gRo6ts5h1ieU6amdqow7j+LJAElrqO2ukDqLtuBbJ99ejWnQYaM427Qn4inJj+v+f81xTrbVrpbKqPiLa3SdipVSwPhqfjXrE4sC0pQgp0V+2CIIyG6yW/cCE+Nc7yzZ2mk8qF/wCa5hbo/jgwAzBzbdvZXohkTu1Idvd3SK0fJlwXuQmUsqtcmBncs0uvepEa7STpvWGTvE/Z59Yf1q2q757P3hVlUT69etKiiiogJqM47xSfj+IyMjRPUurrp22srOx2mawcJw9psSueyWcLhyt3KCqRYQwW0gyDy5ii46dWnnUk1znydwqo1sqApuWXd40zMLiQx7z1m+Jplx20jWx0iPcRWBNtFzFtwBEjQEhvdQMcw8KCa4rGX9MOYDPbt2XTXZWcl207lVU8zXazQRmGuo0qcw9evKubxq27ZxTHKoe7h0uMfYbLmmeUE/GsN7FqttTbI6NRiUUiI6MuqLHgGZd6DsqjMPXr1FV4T6tPur/tHdXO3sL0QvsIDG3c6dxsWuP1NY1KpOnIEd9B02cbzp3yP1qS3l5evQriZToDayDo+nbo7cnrTazWlnfVmVt+dabmIzDDErmZbdko4Ai2xcByx0yhkGk6TtrQdbQDXi40KTtAJk6R41z/AAPEFLd9ktlSEW4UIgtcyMXYRrlZgsEaaGBQdGTFGauf46yvYS5dtu3UJCKshHZJDtMQFj89qyXb3/zLbQGdWtozSdEa2B3DtPcMeC0HU9IO8eOtep9f4+FcPayDDXTYyljYHSxyu9J1CdO1q3wGkU++TGKNxbzmeteY692VImPCKB3UevXrSpooKsS5CmBJ7qZYHsDnpS6+DlOXeK38O7A8qkrVqoooqNK73ZPkaTYD6tfX2jTt1kEUpXhlxdFZYG0iec99WElyPErNxmyqCyuoUmYyQ85o56E7a6fDwuFc3WGXKua64uSBJuKABprILNqe4d1dR/Lz+0Ph/mj+Xn9ofD/NdeUNOa4fgnPR516xv22dTBgKApJ79gffWy/wR2t3FKb274USO0cQXtjfuymndrgLhgcw0Pd/mt/zc3tj8P8AmsTMSzLnlwL/AMQRk+jNzpTd6v8A9WTJvPaJ5RFe+BYa6rHpEyhLaWV6wOcKWOfTYEEaHWn3ze3tj8H7qPm5vbH4f3VnUxkxH2fvCrasfhbHdxoZHV/dXr5vb2x+H91XTFXr161qKu+b29sfh/dR83t7Y/D+6ppjm/lVwu7dFvodCucnlOilV3G7KtW4XpLN8qLLNbY2h0oZQFC20Q6E5jGWdKf/ADe3tj8P7qPm5vbH4f3U0xzvAMPdBHSWzb6JDbU5lYPmcMW0OkZBoe+t/E2uLke2pco8m2GC5wVIiTA0JB17qZ/N7e2Pw/uo+bm9sfh/dTTHKNwm6BbUW82e2iXGlfo4u523MwQSNOYHdXSMsgiYnn/Wr/m5vbH4P3UHhz//AGD8H7qaY5rC8Oum19IvXN2yWUkGVtZFzHXmFLe+vN/gjMtxSnVK4mACBq7obex0nKT/AGrp/m9vbH4f3UfNze2Pwf5ppks1hSFWdwqg/ATSK1ZuvZvWmslSwuHpCyEOxbq6AztA15Cum+bm9sfh/wA0fNze2Pw/uppjmDh7sC90Bzi9n6CU0XoujEa5QQQG0qG4XdUW7armV7dlLjyBkNp8xMTJBBIAB5V1Hzc3tj8P7qPm5vbH4f3U0xmv2sysNswIP+oEf1pNw3CXmS7nHRObSWUOaTKK46QZdQCXkcxFdF83t7Y/D+6j5vb2x+H91NMIMdh7yW0Cg3T0TWnAaNWVQLhzHWIO+utVLw24t5VCShNp2u9XTokIy75oLBSBtqdRXSfNze2Pwfuo+bm9sfh/dTTCC3wwjCBVQC4QmaIBJDgmSDrpPOt2Bw5Rr2kBrkrGmmRBp3CQdOUUx+bm9sfgH/tR83t7Y/CP/ammKan169a1b83t7Y/D+6j5vb2x+H91NMZcSJUiY8aY8PAyLHdWZuEyZZpjYRA84nWt9pYFJWIe6KKKiiiiigKKKKAooooCiiigKKKKAooooCiiigKKKKCJooooJooooComiigmiiigKiaKKCaKKKAooooCiiigg1NFFAUUUUH/2Q=="/>
          <p:cNvSpPr>
            <a:spLocks noChangeAspect="1" noChangeArrowheads="1"/>
          </p:cNvSpPr>
          <p:nvPr/>
        </p:nvSpPr>
        <p:spPr bwMode="auto">
          <a:xfrm>
            <a:off x="63500" y="-839788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7" descr="http://www.google.fr/url?source=imglanding&amp;ct=img&amp;q=http://poletic.files.wordpress.com/2011/05/ticket-iphone-cinema.png&amp;sa=X&amp;ei=UuDpTsOFNsLogQeCs5nsCA&amp;ved=0CAsQ8wc&amp;usg=AFQjCNFlHd65_2Xq_ruPv0vPpzhyKwICPg"/>
          <p:cNvSpPr>
            <a:spLocks noChangeAspect="1" noChangeArrowheads="1"/>
          </p:cNvSpPr>
          <p:nvPr/>
        </p:nvSpPr>
        <p:spPr bwMode="auto">
          <a:xfrm>
            <a:off x="63500" y="-136525"/>
            <a:ext cx="2228850" cy="41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4100576"/>
            <a:ext cx="1495425" cy="2779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" t="5900" r="4167" b="5537"/>
          <a:stretch/>
        </p:blipFill>
        <p:spPr bwMode="auto">
          <a:xfrm>
            <a:off x="5375987" y="3790294"/>
            <a:ext cx="2416629" cy="1543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221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152400"/>
            <a:ext cx="6553200" cy="1323439"/>
          </a:xfrm>
          <a:prstGeom prst="rect">
            <a:avLst/>
          </a:prstGeom>
          <a:solidFill>
            <a:schemeClr val="tx1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Au cinéma</a:t>
            </a:r>
            <a:endParaRPr lang="fr-FR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itchFamily="8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6251">
            <a:off x="260089" y="4438043"/>
            <a:ext cx="2025997" cy="2105025"/>
          </a:xfrm>
          <a:prstGeom prst="rect">
            <a:avLst/>
          </a:prstGeom>
        </p:spPr>
      </p:pic>
      <p:pic>
        <p:nvPicPr>
          <p:cNvPr id="2052" name="Picture 4" descr="http://www.google.fr/url?source=imglanding&amp;ct=img&amp;q=http://3.bp.blogspot.com/-J8qPmfJhaO8/TqlIlx8MGSI/AAAAAAAADRk/z7KHrnde6wM/s1600/GrilleProg-Pr%25C3%25A9vert%2B-%2BNov-D%25C3%25A9c2011.jpg&amp;sa=X&amp;ei=Kd_pTrO8D4qfgweQ19zpCA&amp;ved=0CAsQ8wc&amp;usg=AFQjCNEL1PaqRlphig4zYtmKjzdpA6hok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6"/>
          <a:stretch/>
        </p:blipFill>
        <p:spPr bwMode="auto">
          <a:xfrm>
            <a:off x="3962400" y="1856792"/>
            <a:ext cx="3438525" cy="4700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04800" y="2411343"/>
            <a:ext cx="3505200" cy="707886"/>
          </a:xfrm>
          <a:prstGeom prst="rect">
            <a:avLst/>
          </a:prstGeom>
          <a:solidFill>
            <a:schemeClr val="tx1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Les séances</a:t>
            </a:r>
            <a:endParaRPr lang="fr-F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169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7" r="1833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5000" y="1458780"/>
            <a:ext cx="5334000" cy="1323439"/>
          </a:xfrm>
          <a:prstGeom prst="rect">
            <a:avLst/>
          </a:prstGeom>
          <a:solidFill>
            <a:schemeClr val="tx1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L’écran</a:t>
            </a:r>
            <a:endParaRPr lang="fr-FR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itchFamily="8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6251">
            <a:off x="260089" y="4438043"/>
            <a:ext cx="2025997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152400"/>
            <a:ext cx="6553200" cy="1323439"/>
          </a:xfrm>
          <a:prstGeom prst="rect">
            <a:avLst/>
          </a:prstGeom>
          <a:solidFill>
            <a:schemeClr val="tx1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Au cinéma</a:t>
            </a:r>
            <a:endParaRPr lang="fr-FR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411343"/>
            <a:ext cx="3505200" cy="707886"/>
          </a:xfrm>
          <a:prstGeom prst="rect">
            <a:avLst/>
          </a:prstGeom>
          <a:solidFill>
            <a:schemeClr val="tx1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Un acteur</a:t>
            </a:r>
            <a:endParaRPr lang="fr-F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itchFamily="82" charset="0"/>
            </a:endParaRPr>
          </a:p>
        </p:txBody>
      </p:sp>
      <p:pic>
        <p:nvPicPr>
          <p:cNvPr id="5122" name="Picture 2" descr="http://t1.gstatic.com/images?q=tbn:ANd9GcTd-fckVwU6G7MHJ39ptJj3KjFjlOgeqpT7uHxDRv9XlskgHYxQW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276600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6251">
            <a:off x="260089" y="4438043"/>
            <a:ext cx="2025997" cy="2105025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50" y="1885741"/>
            <a:ext cx="1847850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095875" y="4510087"/>
            <a:ext cx="3505200" cy="707886"/>
          </a:xfrm>
          <a:prstGeom prst="rect">
            <a:avLst/>
          </a:prstGeom>
          <a:solidFill>
            <a:schemeClr val="tx1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Une actrice</a:t>
            </a:r>
            <a:endParaRPr lang="fr-F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1851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747230"/>
            <a:ext cx="4997532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19200" y="152400"/>
            <a:ext cx="6553200" cy="1323439"/>
          </a:xfrm>
          <a:prstGeom prst="rect">
            <a:avLst/>
          </a:prstGeom>
          <a:solidFill>
            <a:schemeClr val="tx1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Au cinéma</a:t>
            </a:r>
            <a:endParaRPr lang="fr-FR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9918" y="2911006"/>
            <a:ext cx="4267200" cy="707886"/>
          </a:xfrm>
          <a:prstGeom prst="rect">
            <a:avLst/>
          </a:prstGeom>
          <a:solidFill>
            <a:schemeClr val="tx1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Des sous-titres</a:t>
            </a:r>
            <a:endParaRPr lang="fr-F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itchFamily="8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6251">
            <a:off x="260089" y="4438043"/>
            <a:ext cx="2025997" cy="2105025"/>
          </a:xfrm>
          <a:prstGeom prst="rect">
            <a:avLst/>
          </a:prstGeom>
        </p:spPr>
      </p:pic>
      <p:sp>
        <p:nvSpPr>
          <p:cNvPr id="3" name="AutoShape 2" descr="data:image/jpeg;base64,/9j/4AAQSkZJRgABAQAAAQABAAD/2wCEAAkGBhQQEBQUEhQUFBQUFBQVFRQQFBUUDw8PFRAVFBUVFBQYHCYeFxkkGRUUHy8gIycpLCwsFR4xNTAqNSYrLCkBCQoKDgwOFw8PGiwcHB8pKSkpKSksKSwpKSkpKSksKSkpKSkpKSwsKSksLCksKSwsKSkpKSwpKSkpKSkpLCkpLP/AABEIAMIBAwMBIgACEQEDEQH/xAAcAAABBQEBAQAAAAAAAAAAAAABAAIDBQYEBwj/xABIEAABAwIDBAUHCAcGBwAAAAABAAIDBBEFEiEGEzFRFCJBYZEHFTJScYGhI0JUkpSxwdEkNFNistLhFmNypNPjRIKDoqOzw//EABkBAQEBAQEBAAAAAAAAAAAAAAABAgMEBf/EACURAQEAAgEDAwQDAAAAAAAAAAABAhEhAxIxE0FRYZGx0TKh8P/aAAwDAQACEQMRAD8A8i8/ycm+CXn+Tk3wVfZGy0ju8+ycm+CHnyTkPBcaQCGnYcbk5DwQ89Sch4LkslZDTr88ych4JeeJOQXJZOAQ06POz+QR86yeqFA1imEKLofOj/VCQxN/qhSNptLlLKBwCul0YcRk9UIecn+qFOykc/gCrWj2TkfY2NlZjaaUfnF/qoiukPzPvW7p9hmtAL9e5dEmCxx6Nb7Oa36VOHnvSpf2fwKYa944t+9a3EaLqmwVO7DhlJKl6di6io84u9UfFA4k7kFJLBlNlBI1c9Jo7zk71Ql5yPqhQ5UMqiJ/OJ5BDzieShLUCEE/nA8kvOB5fFc9krIJ+n9yXTu5c9krIOjp3ch03u+K57JEIOjpnch0vuXOkg6Ol9yS50k2mkwSThGUd2VVNSTshSyoAijZGygCc1qQCcAipYI1IL3CDOC2eweyPTHl7gd2w6n1jyC6Yzas/R4PJKRZpPuWkwjyfSyWJaRfTUL1rDdl4o26NVwyjtwFl11Ix3fDE4PsRHANQCe8KzqMPAFgAPYtJ0L+q4Z4NVuVnbI1tKQqiqg7Vq66mN+Gl1WT0ehJ4ALayshidPYWCVDhkApnyzMe/wCWZE1rHhlgYJZXEktN/QaPeu+Zmbs0UVXHloNOBrHeDaH/AHFy6v8AGumKhmhob/q8/wBpb/pLilbQ3/Vp/tQ/0kJlwleG4/W/d206y2i+iy++q/20D0L6LJ9qd/ItT5PpGxRV0rn7rJFTtEu6bMYzJVAaRu0N8tvj2Kye6DE5GM69SaeKaaWZsTaV0jMzAyItja5xaCTqGl3WsNLlc7xdc/es8MGXUf0R/wBqf/ImF9H9Ed9pk/lW5xbYOIGbcxyl3QIaiOG73SMmkqhG6wyhzgGNJsRcXT6bYmna4B8Mz3to6ORzW7x7BPOZDIZBEDINGtAyggHirxre7911GCMlJ9EP2mT8kN9SfRP8xKt/SbAQNdLmY6a1S6HdwySP6LGGMcHF0cZLn9Y2Lg1oykG5uvPMWpmRzysjcXMZI9rHHi5jXkAm3bYJNX5NQ/fUv0MfaJU4Opfog+0SrY+RXDo5q6XesZI1lO5wEjQ5ocZYxex7bX8V14tQxN2dikEbBJJVv64aN5l6RNpm42s0C3cs5WS65+6am2BMtL9EH2iVMMtL9E/zEq5nKJ50XTt/2zUS9Jpj/wAKfdUP/lS22wiOkrpYYr5GZLZjmcCYmucL9upK4qRmaRg5uaPFwCtfKRJmxas7p3t+r1fwW5NRis0kkgqw0j8KMbrOI9ygqrAi2q9cxiipoGPaY2lzRrcXINua8qnjDnOPZc2HJerLDRMtuN8wtwUBF1PJCnMisuOm3PGy5su2twJ8TQ4i7XC9xwTWQ6hejYVRNmpQHi4t4aLWOG0vEeaU9KHdqn818iu7HMI6PJ1eHYoopLjvTt1xScom4a4L3nye4RucPp22s57TK72vdcfDKvGIr2X0dhtMAxgHAMYB7MgW5JIzk7IYNFPuk5jE8rnawaIQqvFGW1Cti9VFc4k+5aw8imZFd2vArlxekBaQArfc2Cq8QkLQbrvKjFyssHd11BJGyWkazfQxObUTPImflJa6CBrSNDcXa7wU2M1AHDtushitSCO9Z6s7sdOuLoqMEjv+u0Q/6r/wYuV2Cw/T6P68p/8Ams/NESVxSNsvDcMvl07q17aCJrXNGI0oa7LmaDUZX5TduYCLWx1CbT0sUTszMSgY7UZoxVBwB46iO6xxTSVOy/P4Tvra5Yg4O85x5gCA4Nq8zWkkkA7vQEkm3eVGGwtNxibAcobdsdVfIODb5OGg04LG3Qup6f1/H6TurWtgpm3tiDRcWOWCpGYcj1dQoTSUf05vupp/yWWJQJV7Pr+P0d1auKOkabtryP8ADTTC48VI4UlrdOdbl0aWw92ZY8lOzJ2fX8fpe6tQ6Ki+mO+yyfzKN8FFY/pjvsr/AOdZm6BTtvzf6/R3VpcPioo5o3uq3EMkY4joz7lrXgkenyCqNocRFRVzzNvaWaSQX45XvLhf3FVyS1Jr3Z3sEkklWXsW2r9zDYuu951PaT2krB07uas9oZS+YtzFzWkgE6rlZTWXsz5pjOELoxdaHZfAmylz3+iOfNV9Nh5c4Cx1Wvw7DxkLAew/cmOPK26jDYnEBM4N4ArXbM4iGx5SspVR2lcO8q1wygc70eIScU9nbtPTBzWvCyD9DotFiU7i0MI1BXJR0IdI1p7TqplN0iwwIxzNLHCzrad695wqS8UZ5sZ/CF4jiWyckFpYtWjXTiF6zsFWb6ghceNnNP8Aia8hMv4s3lqQErIsRLl52QsuGRoLtdAFHieOthvpcgcF5zjvlAkzENAA7uS64YXyNvimJxxcTr2WWSxTaCMg3uq3C3VFSbiNxB+c7h8VBi1Hlvntpy4LvJIaZvHcTDj1eAKo5etrxWjGER1BIjddwPDuUH9kZr2a0+/hZYy3XSM0+PtVZVRLZVuzkjNHDhxWcxOIDQLlli1tSuTCpHhRrihpQTk1EAoIlBAEkkECugUSgVAEkkkQEkkkHp8dCHutZcNVS7uUDvC0WHwHjZcNXTjfC/Fe+xN8u2OMMA0uSOPJXlNQlkBfzCpo47uF1oMcrxFQ2vqdAqzfDy2tf8o495Vts9iGSRt+CppHXJT4n2K5b5dJ4bTFqFr5A4Ws4dioXM3Ut/VN0cPxNwc0ON2g/BWmPUYIMjdQbLflPC+wXaNrhkdwdobrR4FjEVFAYibBsryB29c5l5ZhtRlI9q02KQ5nxS36kgDX8mOHA+9XyzY3VHt7C8nrWsbaq/pMRbKA5jg4HtBXlFJ0enmfvvRa3MANS91/ustvRYqN5u422yMjkIbawZI0Obw7isZYT2QzbOJzY3u4aXuvMWwZHwPcMzJi3j2gSWP3L1HygT3prDtWHw6iM0ETBbNA4lhPD0s1j71rHmLGsmwurfndCRHunN3bCBlkykOLX91reKo6TYaR7HPq5C3MXHK06346DsGtgtjQYkXgCUZX9rh6DjzBVyKAFtgBzudVm5a8pHleD7E5ZzI1zmtabNHa/wBq1EzhFYutfkVpY8Naw37dePNZrai1irLsvLD7WY2HONvgvO8TkuStLtAwlxWVrBZY6ldMY4HqFykcVG5eeqaU0pyCiGlBEoFAEEUEASKSSAJJJKICSOVJXQ93hiDW2Cq4abNNc9iuoI7NJK5MHaHOee9fQYSNp7EKi23xK5bGDoBqtnNE1rMxtoF5RtFV5pXnvWcrqE5rjDlJHIqwzlAVBXn7nVpKKcXsr3ek0ZIPA2KxVPUq4jxS1M9vMrpjklgxz2WoocQElG9h1t8FgmVllZ4dinVcOauORYuMGrWSVDWTdYkZG34HTQFen4Lh4geTG03dZri/U5QLW19y8PoH5quEXteaP3fKBfRTYOvfhzTu4SqXbkWhA71RYCzS7fBXW3s4DLe9ZDAcVJBczsJC1j4Yel4LTh4sRcd6tI6Ms4HRYPZ/bpsM27nGUH5/Y0969FpqxkrQ5hDmnUFpuCPauPU3L9FcdY+zV5/tDWHUHtXo9fbKV5ttNFYnvut9Lwjz7FZNTdZqvF1f4rq5U9XHopk6xQvUZU8rdVEQvOIygU4hNKiGlAolNQJBFBAEikgiEkkkgtqHDc8Ydbjf+IhBbLZPC89HE7nn/wDa8IL0yzUcreWzqKwBllW7P1Xyjh3rhqK/RcGG1+SQldrWpGr2lxbJFlvrZeW1013ElXO0GMmQnX4rMzyrl1MvZrGGOchdNASJXBpPFLZdMlR1LKva5OL9E2qUSKaGe11xgp7XJsdlPVFkjXjixzXD2tcD+C+n8LqxOxkrfRla14/5wDb42XysHL6B8m2LCTDafXWMGM9zmONvgQumPMZyT+UOlsy97aX9y8u2fx5kD3ZjYa+8r0rbKmkrWiJhA0OpIC84r/JvO1wAcx2bU2PonkunMkSOTGMZbPJ8nrfTQG5JXr/k1oJaSiyVGhc8vaDxYxzRofeDp3rEbIbDimqA+ctdZpyji0PtoTfitrVYxb0jci3D71dXLylrSVFTcHVZjGqAyNPbdZms8oO4k613A/NB1uthszXdLjEga5rHdj+IHNNdrLynG8MLH6j2KqxKjs0ezuXr21+ChzdANNRwXl2OHK23JNbm25WLqY7FcpXbVOuuILy1swphT3JpWUMTSiSgqEgkgohIIouCBqSSSg9l2KYG0EA/dJ8XuP4pLkwitEVPC3lDF8Y2u/FJLnqufZbyy82IXXG+uteyr3TqF0t16Lm6JpqgkrnJTboXXO0Pugmp6gQTikGpFqBBOAV3sjs2a2bKbiNou8jl2NHeVeYps21kmRsdre/xK3jhbyMWAtVsLtSaOXI4ndSkA8mP4B/4FPrNmGtbfgs7U05YSFrVx5PL3JlffX7v6JhxNrtHEAj1vFYPZHae7Qx56zRYX7WjgnYxjsUcma4c4A2HEC67zKa2xprarHIYmuObeOb2MsSD2LNYhV1dT1gDBFwzPuHELHnHXscXRnLc3Pbe3NPxrbGoqg1r3Wa0ei3QX5rF6kXS8paOmicHSyBzgb3cbm/sW6wXb2mbZolaLaC5svD8yAcsepPgs2+i8VxhksRc1zXafNII+C8f2krbucO8rNwYnJH6D3DuB08FHUV736uN1b1JrRMdVDNJqoLovcmErhW9jIoyU88EwqIBTUSgUASKV0ioE0JP4pwTHIoJJJ0bbkDmQPEojc4pVGOQM9WOEeEDEVXbUP8A0uUcnAeDQPwRWbN1qXhQudomEqPMnLptkbpIJIhwT00JwQPunNTQr3ZzA21EdU9xI6PT75oFrPdvo2Wd3WeeHct4Y3K6hOW42KY2ClYeDnXe49pJ4DwspqzGIxJd1te0lOqdlpmvmZC5u6imMLXyk3c4Rtk1yNIZo7i7KFmqXBZK97Y43ta7I95z34MtcNDQXPcbizQCSvRqyLceVvi+Kwllswv7VisTkafRN1fTbCPjfLv5mRRRCMulfHN1nS5sjGxFgfm6rr6WGU6qQ+TwRhxqKlkbRPHC0xxvlEu9gE0b2WtoWuF72t8FmzLL2XTGskLTcaHuTHOutltJsnDR0TSXl1SKuphdZp3bmwljdCXaAXDr21zkaZU7Atgo6mlZIJnb6QTFkLWxg/JXA0ke0yXynVl7LHp3wMVdNLV6PNsDTiDhUteaFlX0h2ToTXbkPMZNrnM7qg3uCQLHirGv8mUOSOAPLJIpoGSTFoIqDUysYbeqGg9UXsRc8SnpU08nslZemQ7IxROe5kVVDanxEWrN0TIIaY2kaMoLdXerYdjrrtqvJvBBHnDZmyRSUfWe4lk2+mja8W3YZYZ+LHPHC51V9K8Gnkjmpll7NXbPQVE1pGveDUYu9scRaOuyqiY2zQWucLXJa03004FQYZsjTQVMzmBj5Y2wmOn3hcYmyxPErnNdZ2dpHC5yZgSTol6Jp445qYV6/T7HYcd6GhjmNnmYZ5p2lkUQY3JmLJ2FliXWcGyZsq8jlZYkXvrxHA96xlh2zaI00pxCaVyDSgkUkASTgEniyKbZBSN1USgS6sLjzTxDnIweLwFyqz2XjzVtOP76P4OB/BWeWas8ddmqpj/ev/iISUFa+8rzze4+Liko0qA1GyQRKqAiEEkQ4J7UwL1bye7IRA4fPuZ6h00pe+WJzei0ZjlytZKzKbkgXNy30ha664YdxHmTGq3wjG3U7J2NAIni3Tib9Vu8Y+47+oB716Jg/k5p5oWufFKTM2odvWvcGxyMfKGta0NyAHIOqSXG/AKthwGiIhhMHXmwzpTp99JmZOIJJBlZ6NiWag346WXfHpZY3cvhfCvj8pMwlll3UGeSXfNcWuzQyZWt6pDhmb1G9V1xcd64KHGponOqAGvzl7HmWMPhkMnXexwItc+lYWK0eO7O0jcM3zI44TuoXxvdIHvnkOXO1jmznMTd1wYgG5e5c+x81KaKFlW9gjOIuLmudYEebyGF9tRHvMoJ71rWW/LSok28qc5OaPK5jI90YYnU4jjc50bRE5paMpc4g2vcnVcFVtPUSg7yQuvPvySBczhgYHXt2NAFuGnBXXlDbTN3AhEAmtJveiuYYyy7d3mEZLA70uBva11pMaxeGCDdyyxGN2H07eiCAb51U+kZu5jJl4NuDmzXGW1kkyt8o8+rdpqieN8ckhcx8zp3Ns2xncbudoLi/IadyFLtHVRQmCOeVsTr3jY9wac3GwHYeQ4r0nF9p8PEdmS07wyelkiayDNu42yjejJkYB1b9TMSQDdxUVZtxSCphcKgOcG1LXTNhmfBGyUNygB7mzA3afQd1QdOJU7b52ajAYjj1TV2YS/K1kTN1HnyEQxiNrjHc9azRc/chT09dVsyMFTMyEjqt3kjISTYWGoaVvGeUGibLUObNO0uZTASBsp374RIH5flRI0HMwASPI0uQVY4ftDRVLjO6qFOyKvkqWsEwhklY4RH5WKxL/RIGW97kaXumr8pqPLZaWsfvHubUO3V45HkSOEYF2uY93YOIIJTsBwipr5hFCXuNuJzmONo1GYgHI24AF9L24LZ0/lUgYw/Jy7yN9UYgwR7qUTyyPBkzasNngEAOuAFl9jtrIaNlQyaOR++EeUxGPqujc5wu2Rrm6342JHZxUvF1v8AtOHFhuz889Yyks5kzpMhbLcGN3FxcOIsLk+xdUOwlY972sgc7dvdGdWgGRvFrS4jM6xBsLnUKWr24a/F214iOUSxSbouGbqRsaRmA5tNjZWmC+UuGlFo6UnLUunjLp7ODXFt2SEMu6waeBA11B7c8fJwrpfJ3USU8EsLd4ZWSuMd2MewxSuYWMDnAyOs0mzRcKs/sLVmAzbtuVsYmLd5HvxAbWk3ObPlsb3srtvlIa1sJFLGZqcS7iZ8jyYnyTSSlxjFmvtnFge1t+2wjk8qknRtyII2k0xp3PD5dW2FniPNka+4BJtqUsw+V4UWMbFVFLGXy7oZCwSRtmjdPCZBdm8iBzNv8O2yzzlrMY28dUkOfS0gc6WOWZwjdmq3s7JCXHK063DMt7rLVMud7nWDczicrBZrbm9mjsA4Bccu32ERQSKQXMSxNTag66I5uwJwYAq0VPGfguZWbG9Vx/dP8JVYlmkpK62MH6dD3FzvqxuP4KlV9sU39JLvVhnd/wCFw/FSM1G43JKSakiq4FOJXa3Z2X1mfWP5J42ak7Xs8T+SaqbV10gVZDZp37Rv/cj/AGa5yj6pTk2rsy6afEpIxlZI9ouHWY9zQXDgbA8RzXUNmh2y+DP6ojZtn7R31R+a1Msp4RyCvda2d1gbgZjYHmBfjqfFMNTzPdx7OSsBs7H67/ABHzBFzf4t/JW55X3VW9IHMJdJHNWYwOL9/wCsPyThg8Pqu+sVN02qulDmjJX5uLiTYC5uTYCwHuACthhUPqeLnfmiMOi/Zt95J/FN02pDVBIVg71edDj/AGbPBO6Oz1GfVCm6bZ81g70Ome1aERtHzW/VCdfuHgE3Rm+k9xSEpPzStJnKG8PNBnhn9R3gfyTgyT9m76pV8XlNzKCl6PKfmHwQ6DL6n3fmrq6BQU3m6XkPEfmkMKk/dHvCuCm3QVXml/NvifyR80u9Zvx/JWaSaFaMJPrjwKPmrm/4f1Vgm3QcXmsesfBLzW3mfgu1AoOQYaz97xH5KwwqoFNvC1gcZInxXeT1A+13Nt26KFNKBqSSSC7anpjU5aZAlBFBAEUELqBFAlIlAooJJXQugKF0iULoEud1a0Eg30/BT3Ue7byCCI1w5Hn2ai9kzp45aXtxU+7A7B4BGyii080EroXVCKRQukoCmkpIKhXTUUFAkkEigRQSLkx0g5jxQOQKYZ28x4ob9vNA4oJZ/b4FKx5HwQBJO3TvVKSC3bwT0klpk0pJJIAmpJKAFNSSRSQKSSKBQKKSIakkkiggkkgBQSSUCQKSSAJpKSSggkeeZXJJK7mfEpJI0hMp5nxKGZJJEOsnZUklQ4BdlM0ckkkiLmnYLcB4KTKkktsAQgkkoj//2Q=="/>
          <p:cNvSpPr>
            <a:spLocks noChangeAspect="1" noChangeArrowheads="1"/>
          </p:cNvSpPr>
          <p:nvPr/>
        </p:nvSpPr>
        <p:spPr bwMode="auto">
          <a:xfrm>
            <a:off x="63500" y="-893763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4136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29</Words>
  <Application>Microsoft Office PowerPoint</Application>
  <PresentationFormat>On-screen Show (4:3)</PresentationFormat>
  <Paragraphs>13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2011-12-15T11:36:44Z</dcterms:created>
  <dcterms:modified xsi:type="dcterms:W3CDTF">2011-12-15T12:05:17Z</dcterms:modified>
</cp:coreProperties>
</file>